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45.png"/><Relationship Id="rId25" Type="http://schemas.openxmlformats.org/officeDocument/2006/relationships/image" Target="../media/image46.png"/><Relationship Id="rId26" Type="http://schemas.openxmlformats.org/officeDocument/2006/relationships/image" Target="../media/image47.png"/><Relationship Id="rId27" Type="http://schemas.openxmlformats.org/officeDocument/2006/relationships/image" Target="../media/image48.png"/><Relationship Id="rId28" Type="http://schemas.openxmlformats.org/officeDocument/2006/relationships/image" Target="../media/image49.png"/><Relationship Id="rId29" Type="http://schemas.openxmlformats.org/officeDocument/2006/relationships/image" Target="../media/image50.png"/><Relationship Id="rId30" Type="http://schemas.openxmlformats.org/officeDocument/2006/relationships/image" Target="../media/image51.png"/><Relationship Id="rId31" Type="http://schemas.openxmlformats.org/officeDocument/2006/relationships/image" Target="../media/image52.png"/><Relationship Id="rId32" Type="http://schemas.openxmlformats.org/officeDocument/2006/relationships/image" Target="../media/image5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20269" y="3416854"/>
            <a:ext cx="12147966" cy="37209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212536"/>
            <a:ext cx="9006277" cy="1264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0846" y="1813370"/>
            <a:ext cx="3001705" cy="1195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1890" y="4110957"/>
            <a:ext cx="8471504" cy="1503182"/>
            <a:chOff x="2091890" y="4110957"/>
            <a:chExt cx="8471504" cy="15031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1890" y="4110957"/>
              <a:ext cx="8471504" cy="150318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7580" y="2533799"/>
            <a:ext cx="11116134" cy="11952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59802" y="4314718"/>
            <a:ext cx="6573151" cy="12303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0846" y="6527675"/>
            <a:ext cx="8607372" cy="11952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193031"/>
            <a:ext cx="10037267" cy="1302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950" y="1710275"/>
            <a:ext cx="10905792" cy="1197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2542" y="3077245"/>
            <a:ext cx="11268107" cy="5955271"/>
            <a:chOff x="752542" y="3077245"/>
            <a:chExt cx="11268107" cy="59552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542" y="3077245"/>
              <a:ext cx="11268107" cy="59552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39310" y="3734698"/>
            <a:ext cx="5510211" cy="21836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39310" y="6434724"/>
            <a:ext cx="5690887" cy="21836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212536"/>
            <a:ext cx="8115267" cy="12526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950" y="1710275"/>
            <a:ext cx="15161144" cy="16925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950" y="7707922"/>
            <a:ext cx="15165582" cy="11952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9950" y="8918739"/>
            <a:ext cx="9387906" cy="7010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26963" y="3447906"/>
            <a:ext cx="11431787" cy="3923113"/>
            <a:chOff x="3426963" y="3447906"/>
            <a:chExt cx="11431787" cy="39231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6963" y="3447906"/>
              <a:ext cx="11431787" cy="39231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212536"/>
            <a:ext cx="7735705" cy="1243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950" y="1710275"/>
            <a:ext cx="9357182" cy="11929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950" y="8104427"/>
            <a:ext cx="12734687" cy="16969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274" y="2750008"/>
            <a:ext cx="13726106" cy="7108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4794" y="3874800"/>
            <a:ext cx="6171429" cy="3877288"/>
            <a:chOff x="1474794" y="3874800"/>
            <a:chExt cx="6171429" cy="38772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4794" y="3874800"/>
              <a:ext cx="6171429" cy="387728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1747" y="3822212"/>
            <a:ext cx="3872906" cy="21790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79724" y="6297080"/>
            <a:ext cx="6346315" cy="11929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212536"/>
            <a:ext cx="7735705" cy="1243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950" y="1710275"/>
            <a:ext cx="15462725" cy="26830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950" y="4002688"/>
            <a:ext cx="14049277" cy="7021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64128" y="4862974"/>
            <a:ext cx="12157458" cy="1117780"/>
            <a:chOff x="3064128" y="4862974"/>
            <a:chExt cx="12157458" cy="11177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4128" y="4862974"/>
              <a:ext cx="12157458" cy="11177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47510" y="6165661"/>
            <a:ext cx="3851957" cy="4030525"/>
            <a:chOff x="2947510" y="6165661"/>
            <a:chExt cx="3851957" cy="40305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47510" y="6165661"/>
              <a:ext cx="3851957" cy="40305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41002" y="6165661"/>
            <a:ext cx="6171429" cy="3660711"/>
            <a:chOff x="10141002" y="6165661"/>
            <a:chExt cx="6171429" cy="36607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1002" y="6165661"/>
              <a:ext cx="6171429" cy="36607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5637" y="5421864"/>
            <a:ext cx="12157458" cy="1117780"/>
            <a:chOff x="3235637" y="5421864"/>
            <a:chExt cx="12157458" cy="11177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5637" y="5421864"/>
              <a:ext cx="12157458" cy="11177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244" y="212536"/>
            <a:ext cx="7735705" cy="12431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950" y="1710275"/>
            <a:ext cx="16132801" cy="26830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9950" y="3916970"/>
            <a:ext cx="9327630" cy="16969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18097" y="5980754"/>
            <a:ext cx="8285339" cy="4117495"/>
            <a:chOff x="4518097" y="5980754"/>
            <a:chExt cx="8285339" cy="41174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18097" y="5980754"/>
              <a:ext cx="8285339" cy="4117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212536"/>
            <a:ext cx="7735705" cy="1243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950" y="1710275"/>
            <a:ext cx="13413715" cy="21790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55668" y="4747351"/>
            <a:ext cx="6171429" cy="1630662"/>
            <a:chOff x="5655668" y="4747351"/>
            <a:chExt cx="6171429" cy="16306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5668" y="4747351"/>
              <a:ext cx="6171429" cy="1630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199212"/>
            <a:ext cx="13950477" cy="12895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972" y="1710297"/>
            <a:ext cx="15268543" cy="11972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38156" y="6552381"/>
            <a:ext cx="6902551" cy="956496"/>
            <a:chOff x="4638156" y="6552381"/>
            <a:chExt cx="6902551" cy="9564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8156" y="6552381"/>
              <a:ext cx="6902551" cy="9564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98525" y="7296608"/>
            <a:ext cx="3754366" cy="424539"/>
            <a:chOff x="5898525" y="7296608"/>
            <a:chExt cx="3754366" cy="424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8525" y="7296608"/>
              <a:ext cx="3754366" cy="4245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77810" y="7296608"/>
            <a:ext cx="1553374" cy="424539"/>
            <a:chOff x="9777810" y="7296608"/>
            <a:chExt cx="1553374" cy="4245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7810" y="7296608"/>
              <a:ext cx="1553374" cy="42453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82241" y="7659710"/>
            <a:ext cx="3301068" cy="6308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9972" y="2998554"/>
            <a:ext cx="15834495" cy="26829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10099" y="9848763"/>
            <a:ext cx="4659578" cy="46341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199212"/>
            <a:ext cx="13950477" cy="12895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950" y="1710275"/>
            <a:ext cx="10495420" cy="11973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44393" y="2826027"/>
            <a:ext cx="10739946" cy="6589355"/>
            <a:chOff x="3944393" y="2826027"/>
            <a:chExt cx="10739946" cy="65893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4393" y="2826027"/>
              <a:ext cx="10739946" cy="65893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199212"/>
            <a:ext cx="13950477" cy="12895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950" y="1710275"/>
            <a:ext cx="15925096" cy="21878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06467" y="4800000"/>
            <a:ext cx="9804370" cy="3374231"/>
            <a:chOff x="4106467" y="4800000"/>
            <a:chExt cx="9804370" cy="33742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6467" y="4800000"/>
              <a:ext cx="9804370" cy="33742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193031"/>
            <a:ext cx="6959172" cy="13027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0980" y="7113455"/>
            <a:ext cx="14101420" cy="11952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0980" y="5413332"/>
            <a:ext cx="5713048" cy="7010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7052" y="5912077"/>
            <a:ext cx="13068610" cy="7063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3104" y="2099789"/>
            <a:ext cx="12004201" cy="7010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14246" y="3313580"/>
            <a:ext cx="11634705" cy="7109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08725" y="2861962"/>
            <a:ext cx="536584" cy="342006"/>
            <a:chOff x="8208725" y="2861962"/>
            <a:chExt cx="536584" cy="3420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8208725" y="2861962"/>
              <a:ext cx="536584" cy="342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199212"/>
            <a:ext cx="13950477" cy="12895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950" y="1710275"/>
            <a:ext cx="7702667" cy="7021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10148" y="2708594"/>
            <a:ext cx="9465418" cy="2434263"/>
            <a:chOff x="4410148" y="2708594"/>
            <a:chExt cx="9465418" cy="24342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0148" y="2708594"/>
              <a:ext cx="9465418" cy="2434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70637" y="6735935"/>
            <a:ext cx="8276031" cy="3200065"/>
            <a:chOff x="4870637" y="6735935"/>
            <a:chExt cx="8276031" cy="32000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70637" y="6735935"/>
              <a:ext cx="8276031" cy="320006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9950" y="5886846"/>
            <a:ext cx="2401925" cy="702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199212"/>
            <a:ext cx="5557905" cy="12895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4156" y="1872970"/>
            <a:ext cx="3697182" cy="11973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38858" y="2448190"/>
            <a:ext cx="7577306" cy="10604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6352" y="3181842"/>
            <a:ext cx="6171429" cy="3922029"/>
            <a:chOff x="1116352" y="3181842"/>
            <a:chExt cx="6171429" cy="39220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6352" y="3181842"/>
              <a:ext cx="6171429" cy="39220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58999" y="1872970"/>
            <a:ext cx="1947239" cy="7021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66667" y="3718433"/>
            <a:ext cx="7927639" cy="3156868"/>
            <a:chOff x="9066667" y="3718433"/>
            <a:chExt cx="7927639" cy="31568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66667" y="3718433"/>
              <a:ext cx="7927639" cy="31568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3761" y="7605418"/>
            <a:ext cx="11056648" cy="169257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212536"/>
            <a:ext cx="3342905" cy="1264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4156" y="1872970"/>
            <a:ext cx="6012134" cy="7021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02229" y="2754932"/>
            <a:ext cx="9881257" cy="5054591"/>
            <a:chOff x="4202229" y="2754932"/>
            <a:chExt cx="9881257" cy="50545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2229" y="2754932"/>
              <a:ext cx="9881257" cy="50545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4156" y="8061694"/>
            <a:ext cx="15553839" cy="169257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212536"/>
            <a:ext cx="3342905" cy="1264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4156" y="1872970"/>
            <a:ext cx="2040810" cy="7021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665" y="7657289"/>
            <a:ext cx="15136401" cy="7021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256" y="2669735"/>
            <a:ext cx="8308963" cy="4298106"/>
            <a:chOff x="1058256" y="2669735"/>
            <a:chExt cx="8308963" cy="4298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256" y="2669735"/>
              <a:ext cx="8308963" cy="42981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715" y="8421420"/>
            <a:ext cx="13750896" cy="10604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50993" y="2593544"/>
            <a:ext cx="8388358" cy="4349130"/>
            <a:chOff x="9450993" y="2593544"/>
            <a:chExt cx="8388358" cy="43491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0993" y="2593544"/>
              <a:ext cx="8388358" cy="43491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212536"/>
            <a:ext cx="3342905" cy="1264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4156" y="1872970"/>
            <a:ext cx="2040810" cy="7021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665" y="7657284"/>
            <a:ext cx="11529725" cy="7021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61970" y="2417294"/>
            <a:ext cx="9361936" cy="4730735"/>
            <a:chOff x="4061970" y="2417294"/>
            <a:chExt cx="9361936" cy="47307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1970" y="2417294"/>
              <a:ext cx="9361936" cy="47307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66747" y="1605264"/>
            <a:ext cx="6171429" cy="1624060"/>
            <a:chOff x="5466747" y="1605264"/>
            <a:chExt cx="6171429" cy="16240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66747" y="1605264"/>
              <a:ext cx="6171429" cy="16240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1715" y="8421420"/>
            <a:ext cx="11974325" cy="106049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212536"/>
            <a:ext cx="3342905" cy="1264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4156" y="1872970"/>
            <a:ext cx="2040810" cy="7021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665" y="7657284"/>
            <a:ext cx="16294934" cy="7211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10578" y="1701230"/>
            <a:ext cx="9674082" cy="5696822"/>
            <a:chOff x="3810578" y="1701230"/>
            <a:chExt cx="9674082" cy="56968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0578" y="1701230"/>
              <a:ext cx="9674082" cy="56968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5665" y="8320446"/>
            <a:ext cx="14078744" cy="702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212536"/>
            <a:ext cx="3342905" cy="1264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4156" y="1872970"/>
            <a:ext cx="2040810" cy="7021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665" y="7640294"/>
            <a:ext cx="8204382" cy="7302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6237" y="8303456"/>
            <a:ext cx="16779610" cy="12245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9846" y="1244087"/>
            <a:ext cx="5426022" cy="6171429"/>
            <a:chOff x="6429846" y="1244087"/>
            <a:chExt cx="5426022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9846" y="1244087"/>
              <a:ext cx="5426022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212536"/>
            <a:ext cx="3342905" cy="1264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4156" y="1872970"/>
            <a:ext cx="2040810" cy="7021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456" y="2944084"/>
            <a:ext cx="14266848" cy="7021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81636" y="2677171"/>
            <a:ext cx="1943656" cy="319505"/>
            <a:chOff x="2281636" y="2677171"/>
            <a:chExt cx="1943656" cy="319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1636" y="2677171"/>
              <a:ext cx="1943656" cy="3195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57876" y="2540602"/>
            <a:ext cx="1234083" cy="456074"/>
            <a:chOff x="6857876" y="2540602"/>
            <a:chExt cx="1234083" cy="4560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7876" y="2540602"/>
              <a:ext cx="1234083" cy="4560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88244" y="3793171"/>
            <a:ext cx="4909227" cy="578022"/>
            <a:chOff x="6688244" y="3793171"/>
            <a:chExt cx="4909227" cy="5780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88244" y="3793171"/>
              <a:ext cx="4909227" cy="57802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2456" y="4844399"/>
            <a:ext cx="16988163" cy="7021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99875" y="5631125"/>
            <a:ext cx="3524059" cy="583868"/>
            <a:chOff x="6999875" y="5631125"/>
            <a:chExt cx="3524059" cy="5838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99875" y="5631125"/>
              <a:ext cx="3524059" cy="58386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2456" y="6543351"/>
            <a:ext cx="13264820" cy="7021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0551" y="8235084"/>
            <a:ext cx="13724934" cy="7021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94000" y="7182913"/>
            <a:ext cx="2735810" cy="1074782"/>
            <a:chOff x="7394000" y="7182913"/>
            <a:chExt cx="2735810" cy="10747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94000" y="7182913"/>
              <a:ext cx="2735810" cy="10747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33935" y="9065122"/>
            <a:ext cx="2055940" cy="604195"/>
            <a:chOff x="7733935" y="9065122"/>
            <a:chExt cx="2055940" cy="6041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33935" y="9065122"/>
              <a:ext cx="2055940" cy="6041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212536"/>
            <a:ext cx="3342905" cy="1264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4156" y="1872970"/>
            <a:ext cx="3139953" cy="7021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456" y="2944084"/>
            <a:ext cx="12338696" cy="7021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2456" y="3750104"/>
            <a:ext cx="12901582" cy="7021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7970" y="4522342"/>
            <a:ext cx="11662905" cy="12354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2456" y="5872970"/>
            <a:ext cx="14214048" cy="702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212536"/>
            <a:ext cx="15488905" cy="12648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058" y="3304742"/>
            <a:ext cx="7828629" cy="7109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9788" y="2044849"/>
            <a:ext cx="7516972" cy="7010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61633" y="4101299"/>
            <a:ext cx="3085714" cy="654545"/>
            <a:chOff x="3161633" y="4101299"/>
            <a:chExt cx="3085714" cy="6545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1633" y="4101299"/>
              <a:ext cx="3085714" cy="6545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73606" y="3302856"/>
            <a:ext cx="8237363" cy="7063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48243" y="3883639"/>
            <a:ext cx="4667764" cy="919824"/>
            <a:chOff x="10848243" y="3883639"/>
            <a:chExt cx="4667764" cy="9198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48243" y="3883639"/>
              <a:ext cx="4667764" cy="9198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1652" y="4630084"/>
            <a:ext cx="1443485" cy="125760"/>
            <a:chOff x="13101652" y="4630084"/>
            <a:chExt cx="1443485" cy="1257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01652" y="4630084"/>
              <a:ext cx="1443485" cy="125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45137" y="4630084"/>
            <a:ext cx="970870" cy="125760"/>
            <a:chOff x="14545137" y="4630084"/>
            <a:chExt cx="970870" cy="1257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45137" y="4630084"/>
              <a:ext cx="970870" cy="1257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19636" y="5333375"/>
            <a:ext cx="4275069" cy="921577"/>
            <a:chOff x="9519636" y="5333375"/>
            <a:chExt cx="4275069" cy="9215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000000">
              <a:off x="9519636" y="5333375"/>
              <a:ext cx="4275069" cy="92157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59114" y="6162795"/>
            <a:ext cx="5372629" cy="16947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7355" y="6599672"/>
            <a:ext cx="5269277" cy="16947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381963" y="5337424"/>
            <a:ext cx="2012019" cy="581297"/>
            <a:chOff x="14381963" y="5337424"/>
            <a:chExt cx="2012019" cy="5812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4620000">
              <a:off x="14381963" y="5337424"/>
              <a:ext cx="2012019" cy="5812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54265" y="5882210"/>
            <a:ext cx="2024957" cy="520750"/>
            <a:chOff x="12254265" y="5882210"/>
            <a:chExt cx="2024957" cy="5207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54265" y="5882210"/>
              <a:ext cx="2024957" cy="5207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58144" y="5829618"/>
            <a:ext cx="3092163" cy="7010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30302" y="5882210"/>
            <a:ext cx="3196659" cy="520750"/>
            <a:chOff x="8730302" y="5882210"/>
            <a:chExt cx="3196659" cy="5207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30302" y="5882210"/>
              <a:ext cx="3196659" cy="5207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36079" y="4423599"/>
            <a:ext cx="1110639" cy="7010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10939" y="4476191"/>
            <a:ext cx="1245436" cy="520750"/>
            <a:chOff x="6010939" y="4476191"/>
            <a:chExt cx="1245436" cy="5207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0939" y="4476191"/>
              <a:ext cx="1245436" cy="52075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8244" y="212536"/>
            <a:ext cx="15488905" cy="12648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9788" y="2044846"/>
            <a:ext cx="6667629" cy="7010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7637" y="2773161"/>
            <a:ext cx="9889658" cy="11952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89869" y="4423599"/>
            <a:ext cx="1484210" cy="7010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55203" y="4476190"/>
            <a:ext cx="1709524" cy="520750"/>
            <a:chOff x="4055203" y="4476190"/>
            <a:chExt cx="1709524" cy="5207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55203" y="4476190"/>
              <a:ext cx="1709524" cy="52075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48101" y="4423599"/>
            <a:ext cx="721010" cy="7010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22966" y="4476191"/>
            <a:ext cx="826308" cy="520750"/>
            <a:chOff x="7522966" y="4476191"/>
            <a:chExt cx="826308" cy="5207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22966" y="4476191"/>
              <a:ext cx="826308" cy="52075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36377" y="4423599"/>
            <a:ext cx="2359791" cy="7010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11255" y="4476190"/>
            <a:ext cx="2438095" cy="520750"/>
            <a:chOff x="8711255" y="4476190"/>
            <a:chExt cx="2438095" cy="52075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1255" y="4476190"/>
              <a:ext cx="2438095" cy="52075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14284" y="4423599"/>
            <a:ext cx="2551677" cy="7010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489101" y="4476191"/>
            <a:ext cx="2790121" cy="520750"/>
            <a:chOff x="11489101" y="4476191"/>
            <a:chExt cx="2790121" cy="5207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89101" y="4476191"/>
              <a:ext cx="2790121" cy="52075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040758" y="5848665"/>
            <a:ext cx="1941115" cy="7010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006493" y="5901257"/>
            <a:ext cx="1970977" cy="520750"/>
            <a:chOff x="4006493" y="5901257"/>
            <a:chExt cx="1970977" cy="52075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06493" y="5901257"/>
              <a:ext cx="1970977" cy="52075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424941" y="5848667"/>
            <a:ext cx="318886" cy="70107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299808" y="5901257"/>
            <a:ext cx="481285" cy="520750"/>
            <a:chOff x="6299808" y="5901257"/>
            <a:chExt cx="481285" cy="52075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99808" y="5901257"/>
              <a:ext cx="481285" cy="52075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146644" y="5848665"/>
            <a:ext cx="1345334" cy="70107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090800" y="5901257"/>
            <a:ext cx="1331852" cy="520750"/>
            <a:chOff x="7090800" y="5901257"/>
            <a:chExt cx="1331852" cy="52075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90800" y="5901257"/>
              <a:ext cx="1331852" cy="52075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382092" y="5829618"/>
            <a:ext cx="1870020" cy="70107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456274" y="5277097"/>
            <a:ext cx="965990" cy="352168"/>
            <a:chOff x="4456274" y="5277097"/>
            <a:chExt cx="965990" cy="35216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020000">
              <a:off x="4456274" y="5277097"/>
              <a:ext cx="965990" cy="35216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427939" y="5277097"/>
            <a:ext cx="1529579" cy="352168"/>
            <a:chOff x="6427939" y="5277097"/>
            <a:chExt cx="1529579" cy="35216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2960000">
              <a:off x="6427939" y="5277097"/>
              <a:ext cx="1529579" cy="35216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657749" y="5265843"/>
            <a:ext cx="1337633" cy="352168"/>
            <a:chOff x="6657749" y="5265843"/>
            <a:chExt cx="1337633" cy="35216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2580000">
              <a:off x="6657749" y="5265843"/>
              <a:ext cx="1337633" cy="3521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817488" y="5260433"/>
            <a:ext cx="3089103" cy="352168"/>
            <a:chOff x="9817488" y="5260433"/>
            <a:chExt cx="3089103" cy="35216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1020000">
              <a:off x="9817488" y="5260433"/>
              <a:ext cx="3089103" cy="35216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463830" y="5262561"/>
            <a:ext cx="2526949" cy="352168"/>
            <a:chOff x="10463830" y="5262561"/>
            <a:chExt cx="2526949" cy="35216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2060000">
              <a:off x="10463830" y="5262561"/>
              <a:ext cx="2526949" cy="352168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99950" y="7302751"/>
            <a:ext cx="4449372" cy="701072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17799" y="8031065"/>
            <a:ext cx="11188591" cy="1692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212536"/>
            <a:ext cx="15488905" cy="1264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5026" y="2044846"/>
            <a:ext cx="3047315" cy="7010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52246" y="2044846"/>
            <a:ext cx="2605191" cy="7010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7618" y="3774978"/>
            <a:ext cx="7586877" cy="3997954"/>
            <a:chOff x="937618" y="3774978"/>
            <a:chExt cx="7586877" cy="39979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618" y="3774978"/>
              <a:ext cx="7586877" cy="39979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0081" y="3365610"/>
            <a:ext cx="6469164" cy="4407323"/>
            <a:chOff x="10000081" y="3365610"/>
            <a:chExt cx="6469164" cy="44073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00081" y="3365610"/>
              <a:ext cx="6469164" cy="44073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212536"/>
            <a:ext cx="15488905" cy="1264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5026" y="2044846"/>
            <a:ext cx="2604172" cy="7010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61770" y="2044846"/>
            <a:ext cx="2926534" cy="7010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7618" y="3884933"/>
            <a:ext cx="6595582" cy="3293166"/>
            <a:chOff x="937618" y="3884933"/>
            <a:chExt cx="6595582" cy="32931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618" y="3884933"/>
              <a:ext cx="6595582" cy="32931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09605" y="3176152"/>
            <a:ext cx="6927539" cy="4710726"/>
            <a:chOff x="9409605" y="3176152"/>
            <a:chExt cx="6927539" cy="47107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09605" y="3176152"/>
              <a:ext cx="6927539" cy="4710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212536"/>
            <a:ext cx="15488905" cy="1264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9788" y="2044846"/>
            <a:ext cx="3518239" cy="7010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7637" y="2773161"/>
            <a:ext cx="13947258" cy="11952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9950" y="7302751"/>
            <a:ext cx="14030248" cy="21167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40916" y="4171503"/>
            <a:ext cx="8002954" cy="2352264"/>
            <a:chOff x="4740916" y="4171503"/>
            <a:chExt cx="8002954" cy="23522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0916" y="4171503"/>
              <a:ext cx="8002954" cy="23522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4" y="212536"/>
            <a:ext cx="14560972" cy="1264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9788" y="2044846"/>
            <a:ext cx="5656477" cy="7010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7637" y="2773161"/>
            <a:ext cx="13773715" cy="16894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9950" y="5233123"/>
            <a:ext cx="5194734" cy="7010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7799" y="5961437"/>
            <a:ext cx="15914001" cy="31721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72245" y="1491706"/>
            <a:ext cx="13006893" cy="4568877"/>
            <a:chOff x="2272245" y="1491706"/>
            <a:chExt cx="13006893" cy="45688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2245" y="1491706"/>
              <a:ext cx="13006893" cy="45688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244" y="212536"/>
            <a:ext cx="9006277" cy="12648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9223" y="215890"/>
            <a:ext cx="366705" cy="1047244"/>
            <a:chOff x="189223" y="215890"/>
            <a:chExt cx="366705" cy="10472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223" y="215890"/>
              <a:ext cx="366705" cy="10472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9788" y="2044846"/>
            <a:ext cx="7168163" cy="12023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0955" y="6007991"/>
            <a:ext cx="7699934" cy="7010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9999" y="6750913"/>
            <a:ext cx="14592934" cy="30310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2022-05-23T23:39:15Z</dcterms:created>
  <dcterms:modified xsi:type="dcterms:W3CDTF">2022-05-23T23:39:15Z</dcterms:modified>
</cp:coreProperties>
</file>